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3C3556-C19C-4876-A260-AFEAD742EDD5}" v="1" dt="2022-07-21T18:27:28.266"/>
    <p1510:client id="{702622F9-8107-1AF2-0BEE-E8797178367D}" v="60" dt="2023-07-06T15:49:26.6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43" d="100"/>
          <a:sy n="43" d="100"/>
        </p:scale>
        <p:origin x="21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18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4128D-4C48-44F5-8CA9-3DEEC19BC03E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3747-E797-4D46-BCF7-FA3DBEE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4036E-91EB-48CA-86A8-B47966B72D3C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F6BF1-A5AF-4C59-82BB-F453774C5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21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change this flyer, replace our sample content with your own. If you'd rather start from a clean slate, press the New Slide button on the Home tab to insert a new page. Now enter your text and pictures in the empty placeholders.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F6BF1-A5AF-4C59-82BB-F453774C5F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9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19002" y="535236"/>
            <a:ext cx="5242220" cy="1806628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5400" b="1" cap="all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9565" y="2689705"/>
            <a:ext cx="2521657" cy="322599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8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Heading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039564" y="3020733"/>
            <a:ext cx="2521657" cy="3235606"/>
          </a:xfrm>
        </p:spPr>
        <p:txBody>
          <a:bodyPr lIns="0" tIns="0" rIns="0" bIns="0">
            <a:noAutofit/>
          </a:bodyPr>
          <a:lstStyle>
            <a:lvl1pPr marL="182880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1pPr>
            <a:lvl2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2pPr>
            <a:lvl3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3pPr>
            <a:lvl4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4pPr>
            <a:lvl5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5pPr>
            <a:lvl6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6pPr>
            <a:lvl7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7pPr>
            <a:lvl8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8pPr>
            <a:lvl9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319002" y="2743200"/>
            <a:ext cx="2340864" cy="3513138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319002" y="6385715"/>
            <a:ext cx="2340864" cy="4069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800" b="1" i="1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caption here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319002" y="7024685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800" cap="none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Event date and time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319002" y="7378973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00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Event Address, City, ST  ZIP Code</a:t>
            </a:r>
          </a:p>
        </p:txBody>
      </p:sp>
      <p:sp>
        <p:nvSpPr>
          <p:cNvPr id="32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2356147" y="8683968"/>
            <a:ext cx="2452124" cy="346495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200" b="1" cap="all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Company Name</a:t>
            </a:r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2356147" y="9038256"/>
            <a:ext cx="2452124" cy="448644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85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Address, City, ST  ZIP CODE</a:t>
            </a:r>
          </a:p>
          <a:p>
            <a:pPr lvl="0"/>
            <a:r>
              <a:rPr lang="en-US" dirty="0"/>
              <a:t>Telephone | Email Address | Web Address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4"/>
          </p:nvPr>
        </p:nvSpPr>
        <p:spPr>
          <a:xfrm>
            <a:off x="1319002" y="8878548"/>
            <a:ext cx="822960" cy="393192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19002" y="535236"/>
            <a:ext cx="5242219" cy="1806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9565" y="2689705"/>
            <a:ext cx="2521657" cy="6085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sz="5200" b="1" kern="1200" cap="all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buckheit@bcp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US" sz="4800" dirty="0"/>
              <a:t>WE ARE HIRING!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6"/>
          </p:nvPr>
        </p:nvSpPr>
        <p:spPr>
          <a:xfrm>
            <a:off x="4112536" y="2689705"/>
            <a:ext cx="2448685" cy="322599"/>
          </a:xfrm>
        </p:spPr>
        <p:txBody>
          <a:bodyPr/>
          <a:lstStyle/>
          <a:p>
            <a:pPr algn="ctr"/>
            <a:r>
              <a:rPr lang="en-US" sz="1600" dirty="0"/>
              <a:t>Riderwood Elementary School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7"/>
          </p:nvPr>
        </p:nvSpPr>
        <p:spPr>
          <a:xfrm>
            <a:off x="4114347" y="3020732"/>
            <a:ext cx="2347422" cy="2999397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en-US" dirty="0"/>
              <a:t>We are hiring ADDITIONAL ADULT ASSISTANTS!</a:t>
            </a:r>
          </a:p>
          <a:p>
            <a:pPr marL="0" indent="0">
              <a:buNone/>
            </a:pPr>
            <a:r>
              <a:rPr lang="en-US" dirty="0"/>
              <a:t>If you are interested in becoming a part of the Riderwood team, please contact </a:t>
            </a:r>
            <a:endParaRPr lang="en-US" dirty="0">
              <a:cs typeface="Times New Roman"/>
            </a:endParaRPr>
          </a:p>
          <a:p>
            <a:pPr marL="0" indent="0">
              <a:buNone/>
            </a:pPr>
            <a:r>
              <a:rPr lang="en-US" dirty="0"/>
              <a:t>Robyn Buckheit, Assistant Principal at </a:t>
            </a:r>
          </a:p>
          <a:p>
            <a:pPr marL="0" indent="0">
              <a:buNone/>
            </a:pPr>
            <a:r>
              <a:rPr lang="en-US" dirty="0"/>
              <a:t>443-809-3568 or email </a:t>
            </a:r>
            <a:r>
              <a:rPr lang="en-US" dirty="0">
                <a:hlinkClick r:id="rId3"/>
              </a:rPr>
              <a:t>rbuckheit@bcps.org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Office hours:  8:00-3:00</a:t>
            </a:r>
            <a:endParaRPr lang="en-US" dirty="0">
              <a:cs typeface="Times New Roman"/>
            </a:endParaRPr>
          </a:p>
          <a:p>
            <a:pPr marL="0" indent="0">
              <a:buNone/>
            </a:pPr>
            <a:r>
              <a:rPr lang="en-US" dirty="0"/>
              <a:t>Hourly Rate: $14.00 plus $4.00 grant money equals $18.00)</a:t>
            </a:r>
            <a:endParaRPr lang="en-US" dirty="0">
              <a:cs typeface="Times New Roman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.</a:t>
            </a:r>
            <a:endParaRPr lang="en-US" dirty="0">
              <a:cs typeface="Times New Roman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en-US" dirty="0"/>
              <a:t>Home of the raccoons</a:t>
            </a:r>
          </a:p>
          <a:p>
            <a:pPr algn="ctr"/>
            <a:r>
              <a:rPr lang="en-US" dirty="0"/>
              <a:t>Kindergarten -5</a:t>
            </a:r>
            <a:r>
              <a:rPr lang="en-US" baseline="30000" dirty="0"/>
              <a:t>th</a:t>
            </a:r>
            <a:r>
              <a:rPr lang="en-US" dirty="0"/>
              <a:t> grade and Integrated Learning Students</a:t>
            </a:r>
            <a:endParaRPr lang="en-US" dirty="0">
              <a:cs typeface="Times New Roman"/>
            </a:endParaRPr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US" dirty="0"/>
              <a:t>August 28- June 14</a:t>
            </a:r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1711 Landrake Road  Towson, Maryland 21204</a:t>
            </a:r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8"/>
          </p:nvPr>
        </p:nvSpPr>
        <p:spPr>
          <a:xfrm>
            <a:off x="2202873" y="8827671"/>
            <a:ext cx="2605398" cy="202792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9"/>
          </p:nvPr>
        </p:nvSpPr>
        <p:spPr>
          <a:xfrm>
            <a:off x="2748816" y="7918785"/>
            <a:ext cx="2452124" cy="484908"/>
          </a:xfrm>
        </p:spPr>
        <p:txBody>
          <a:bodyPr/>
          <a:lstStyle/>
          <a:p>
            <a:pPr lvl="0"/>
            <a:r>
              <a:rPr lang="en-US" sz="1400" dirty="0"/>
              <a:t>Baltimore County Public Schools</a:t>
            </a:r>
          </a:p>
          <a:p>
            <a:pPr lvl="0"/>
            <a:r>
              <a:rPr lang="en-US" sz="1400" dirty="0"/>
              <a:t>Application on bcps.org</a:t>
            </a:r>
          </a:p>
        </p:txBody>
      </p:sp>
      <p:pic>
        <p:nvPicPr>
          <p:cNvPr id="1028" name="Picture 4" descr="Image preview">
            <a:extLst>
              <a:ext uri="{FF2B5EF4-FFF2-40B4-BE49-F238E27FC236}">
                <a16:creationId xmlns:a16="http://schemas.microsoft.com/office/drawing/2014/main" id="{34B55019-49A5-6CBC-4F77-07BE6316073B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6" r="559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Small Business Flyer 8.5 x 11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ustom 20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mall_Business_Flyer_Green.potx" id="{11D0BFC0-04B7-4198-90A5-6FB31FF73AE7}" vid="{9F50C507-9E74-4FD3-B58D-57425D660260}"/>
    </a:ext>
  </a:extLst>
</a:theme>
</file>

<file path=ppt/theme/theme2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</TotalTime>
  <Words>175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Small Business Flyer 8.5 x 11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Buckheit, Robyn M.</dc:creator>
  <cp:lastModifiedBy>Buckheit, Robyn M.</cp:lastModifiedBy>
  <cp:revision>32</cp:revision>
  <dcterms:created xsi:type="dcterms:W3CDTF">2014-05-09T17:50:48Z</dcterms:created>
  <dcterms:modified xsi:type="dcterms:W3CDTF">2023-07-07T17:09:31Z</dcterms:modified>
</cp:coreProperties>
</file>